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70" r:id="rId8"/>
    <p:sldId id="273" r:id="rId9"/>
    <p:sldId id="265" r:id="rId10"/>
    <p:sldId id="263" r:id="rId11"/>
    <p:sldId id="264" r:id="rId12"/>
    <p:sldId id="261" r:id="rId13"/>
    <p:sldId id="266" r:id="rId14"/>
    <p:sldId id="267" r:id="rId15"/>
    <p:sldId id="271" r:id="rId16"/>
    <p:sldId id="268" r:id="rId17"/>
    <p:sldId id="272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159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027-6686-4A2C-8489-3C8AA25277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8968-FF5C-4074-96E8-5963AB6F5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1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027-6686-4A2C-8489-3C8AA25277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8968-FF5C-4074-96E8-5963AB6F5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7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027-6686-4A2C-8489-3C8AA25277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8968-FF5C-4074-96E8-5963AB6F5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027-6686-4A2C-8489-3C8AA25277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8968-FF5C-4074-96E8-5963AB6F5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6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027-6686-4A2C-8489-3C8AA25277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8968-FF5C-4074-96E8-5963AB6F5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3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027-6686-4A2C-8489-3C8AA25277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8968-FF5C-4074-96E8-5963AB6F5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3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027-6686-4A2C-8489-3C8AA25277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8968-FF5C-4074-96E8-5963AB6F5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6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027-6686-4A2C-8489-3C8AA25277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8968-FF5C-4074-96E8-5963AB6F5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0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027-6686-4A2C-8489-3C8AA25277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8968-FF5C-4074-96E8-5963AB6F5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1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027-6686-4A2C-8489-3C8AA25277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8968-FF5C-4074-96E8-5963AB6F5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027-6686-4A2C-8489-3C8AA25277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8968-FF5C-4074-96E8-5963AB6F5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8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5027-6686-4A2C-8489-3C8AA25277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A8968-FF5C-4074-96E8-5963AB6F5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3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853" y="1122362"/>
            <a:ext cx="11297652" cy="492674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</a:rPr>
              <a:t>Инструкция по созданию электронной почты</a:t>
            </a:r>
            <a:br>
              <a:rPr lang="ru-RU" sz="8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@yandex.ru</a:t>
            </a:r>
            <a:b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@mail.ru</a:t>
            </a:r>
            <a:b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8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500" r="9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26" y="4555958"/>
            <a:ext cx="2711116" cy="27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074" y="670593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chemeClr val="accent5">
                    <a:lumMod val="50000"/>
                  </a:schemeClr>
                </a:solidFill>
              </a:rPr>
              <a:t>Создание </a:t>
            </a:r>
            <a:endParaRPr lang="en-US" sz="8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8800" dirty="0">
                <a:solidFill>
                  <a:schemeClr val="accent5">
                    <a:lumMod val="50000"/>
                  </a:schemeClr>
                </a:solidFill>
              </a:rPr>
              <a:t>э</a:t>
            </a:r>
            <a:r>
              <a:rPr lang="ru-RU" sz="8800" dirty="0" smtClean="0">
                <a:solidFill>
                  <a:schemeClr val="accent5">
                    <a:lumMod val="50000"/>
                  </a:schemeClr>
                </a:solidFill>
              </a:rPr>
              <a:t>лектронной</a:t>
            </a:r>
            <a:r>
              <a:rPr lang="en-US" sz="8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8800" dirty="0" smtClean="0">
                <a:solidFill>
                  <a:schemeClr val="accent5">
                    <a:lumMod val="50000"/>
                  </a:schemeClr>
                </a:solidFill>
              </a:rPr>
              <a:t>почты на </a:t>
            </a:r>
            <a:endParaRPr lang="en-US" sz="8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2400" b="1" dirty="0" smtClean="0">
                <a:solidFill>
                  <a:schemeClr val="accent5">
                    <a:lumMod val="50000"/>
                  </a:schemeClr>
                </a:solidFill>
              </a:rPr>
              <a:t>@mail.ru</a:t>
            </a:r>
            <a:endParaRPr lang="ru-RU" sz="1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Откройте любой браузер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1" r="80000" b="14632"/>
          <a:stretch/>
        </p:blipFill>
        <p:spPr>
          <a:xfrm>
            <a:off x="474606" y="1440028"/>
            <a:ext cx="2228789" cy="315412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4" t="47631" r="62097" b="13710"/>
          <a:stretch/>
        </p:blipFill>
        <p:spPr>
          <a:xfrm>
            <a:off x="2919726" y="1440029"/>
            <a:ext cx="2075493" cy="3154127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6" t="47631" r="23249" b="17765"/>
          <a:stretch/>
        </p:blipFill>
        <p:spPr>
          <a:xfrm>
            <a:off x="5211550" y="1440027"/>
            <a:ext cx="2444752" cy="3154127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1" t="48184" r="-830" b="14909"/>
          <a:stretch/>
        </p:blipFill>
        <p:spPr>
          <a:xfrm>
            <a:off x="7872633" y="1440027"/>
            <a:ext cx="2641215" cy="3154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90" y="4811536"/>
            <a:ext cx="3050472" cy="1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926" y="10043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Введите в адресной строке 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</a:rPr>
              <a:t>mail.ru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4" y="1198341"/>
            <a:ext cx="11442031" cy="4432437"/>
          </a:xfrm>
          <a:ln>
            <a:solidFill>
              <a:srgbClr val="C00000"/>
            </a:solidFill>
          </a:ln>
        </p:spPr>
      </p:pic>
      <p:sp>
        <p:nvSpPr>
          <p:cNvPr id="7" name="Овал 6"/>
          <p:cNvSpPr/>
          <p:nvPr/>
        </p:nvSpPr>
        <p:spPr>
          <a:xfrm>
            <a:off x="188493" y="1197393"/>
            <a:ext cx="1556084" cy="457200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744577" y="1403364"/>
            <a:ext cx="2698366" cy="16864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Нажмите на кнопку «Регистрация»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2" y="1511181"/>
            <a:ext cx="11770894" cy="2808155"/>
          </a:xfrm>
        </p:spPr>
      </p:pic>
      <p:sp>
        <p:nvSpPr>
          <p:cNvPr id="5" name="Овал 4"/>
          <p:cNvSpPr/>
          <p:nvPr/>
        </p:nvSpPr>
        <p:spPr>
          <a:xfrm>
            <a:off x="10768262" y="1462088"/>
            <a:ext cx="912395" cy="457200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313821" y="1311442"/>
            <a:ext cx="2454441" cy="379246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9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422" y="0"/>
            <a:ext cx="10515600" cy="7579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Пройдите регистрацию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13" y="585956"/>
            <a:ext cx="4441218" cy="605547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714373" y="5294554"/>
            <a:ext cx="3048563" cy="2118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 smtClean="0"/>
          </a:p>
          <a:p>
            <a:pPr algn="ctr"/>
            <a:endParaRPr lang="en-US" sz="1800" b="1" dirty="0"/>
          </a:p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3818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422" y="0"/>
            <a:ext cx="10515600" cy="7579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Пройдите регистрацию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43" y="622050"/>
            <a:ext cx="4132251" cy="5959224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3714" y="1032787"/>
            <a:ext cx="4527885" cy="11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например</a:t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198403" y="1557404"/>
            <a:ext cx="2478506" cy="926431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93480" y="3133837"/>
            <a:ext cx="3048563" cy="2118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/>
              <a:t>Указываете номер сотового телефона и нажимаете на кнопку</a:t>
            </a:r>
          </a:p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 </a:t>
            </a:r>
          </a:p>
          <a:p>
            <a:pPr algn="ctr"/>
            <a:r>
              <a:rPr lang="ru-RU" sz="1800" b="1" dirty="0" smtClean="0"/>
              <a:t>после чего на ваш телефон придет смс с кодом.</a:t>
            </a:r>
          </a:p>
          <a:p>
            <a:pPr algn="ctr"/>
            <a:endParaRPr lang="en-US" sz="1800" b="1" dirty="0" smtClean="0"/>
          </a:p>
          <a:p>
            <a:pPr algn="ctr"/>
            <a:endParaRPr lang="en-US" sz="1800" b="1" dirty="0"/>
          </a:p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42396" y="3601662"/>
            <a:ext cx="2434513" cy="369332"/>
          </a:xfrm>
          <a:prstGeom prst="rect">
            <a:avLst/>
          </a:prstGeom>
          <a:solidFill>
            <a:srgbClr val="0066FF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«Зарегистрироваться»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14373" y="5294554"/>
            <a:ext cx="3048563" cy="2118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 smtClean="0"/>
          </a:p>
          <a:p>
            <a:pPr algn="ctr"/>
            <a:endParaRPr lang="en-US" sz="1800" b="1" dirty="0"/>
          </a:p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676909" y="3970994"/>
            <a:ext cx="834933" cy="1292344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0" y="622051"/>
            <a:ext cx="2178087" cy="2146972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8380171" y="5024059"/>
            <a:ext cx="3518153" cy="13310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Логин и пароль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вам следует записать в блокнот, чтобы не забыть для дальнейшего использования!!!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943015" y="3371015"/>
            <a:ext cx="3907033" cy="97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/>
              <a:t>Выбираете свободный </a:t>
            </a:r>
            <a:endParaRPr lang="en-US" sz="1800" b="1" dirty="0" smtClean="0"/>
          </a:p>
          <a:p>
            <a:pPr algn="ctr"/>
            <a:endParaRPr lang="en-US" sz="1800" b="1" dirty="0" smtClean="0"/>
          </a:p>
          <a:p>
            <a:pPr algn="ctr"/>
            <a:r>
              <a:rPr lang="ru-RU" sz="1800" b="1" dirty="0" smtClean="0"/>
              <a:t>из </a:t>
            </a:r>
            <a:r>
              <a:rPr lang="ru-RU" sz="1800" b="1" dirty="0" smtClean="0"/>
              <a:t>списка</a:t>
            </a:r>
          </a:p>
          <a:p>
            <a:pPr algn="ctr"/>
            <a:r>
              <a:rPr lang="ru-RU" sz="1800" b="1" dirty="0"/>
              <a:t>и</a:t>
            </a:r>
            <a:r>
              <a:rPr lang="ru-RU" sz="1800" b="1" dirty="0" smtClean="0"/>
              <a:t> придумываете </a:t>
            </a:r>
            <a:endParaRPr lang="en-US" sz="1800" b="1" dirty="0" smtClean="0"/>
          </a:p>
          <a:p>
            <a:pPr algn="ctr"/>
            <a:r>
              <a:rPr lang="ru-RU" sz="1800" b="1" dirty="0" smtClean="0"/>
              <a:t>надежный</a:t>
            </a:r>
            <a:endParaRPr lang="en-US" sz="1800" b="1" dirty="0" smtClean="0"/>
          </a:p>
          <a:p>
            <a:pPr algn="ctr"/>
            <a:r>
              <a:rPr lang="ru-RU" sz="1800" b="1" dirty="0" smtClean="0"/>
              <a:t> </a:t>
            </a:r>
            <a:endParaRPr lang="en-US" sz="1800" b="1" dirty="0" smtClean="0"/>
          </a:p>
          <a:p>
            <a:pPr algn="ctr"/>
            <a:r>
              <a:rPr lang="ru-RU" sz="1800" b="1" dirty="0" smtClean="0"/>
              <a:t>свыше </a:t>
            </a:r>
            <a:r>
              <a:rPr lang="ru-RU" sz="1800" b="1" dirty="0" smtClean="0"/>
              <a:t>8 символов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574968" y="3112994"/>
            <a:ext cx="643126" cy="2616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/>
              <a:t>ЛОГИН </a:t>
            </a:r>
            <a:endParaRPr lang="en-US" sz="11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568557" y="4088192"/>
            <a:ext cx="655949" cy="2616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/>
              <a:t>пароль </a:t>
            </a:r>
            <a:endParaRPr lang="en-US" sz="11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7435504" y="3085226"/>
            <a:ext cx="2139464" cy="158573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7402740" y="3601662"/>
            <a:ext cx="2153547" cy="645104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853" y="-16535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Если появится окно «Я не робот»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6" y="2512402"/>
            <a:ext cx="4387298" cy="29499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21" y="907243"/>
            <a:ext cx="3848637" cy="557290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5883" y="752047"/>
            <a:ext cx="4301191" cy="1391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Поставьте галочку</a:t>
            </a:r>
          </a:p>
          <a:p>
            <a:pPr algn="ctr"/>
            <a:r>
              <a:rPr lang="ru-RU" sz="2800" b="1" dirty="0" smtClean="0"/>
              <a:t> «Я не робот» </a:t>
            </a:r>
          </a:p>
          <a:p>
            <a:pPr algn="ctr"/>
            <a:r>
              <a:rPr lang="ru-RU" sz="2800" b="1" dirty="0" smtClean="0"/>
              <a:t>А затем нажмите кнопку</a:t>
            </a:r>
            <a:endParaRPr lang="ru-RU" sz="28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01054" y="2065930"/>
            <a:ext cx="2347209" cy="312234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Продолжить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89282" y="1524577"/>
            <a:ext cx="2920141" cy="2775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Выбираете те рисунки которые от вас потребуют, а затем нажимаете на кнопку </a:t>
            </a:r>
            <a:endParaRPr lang="ru-RU" sz="28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75747" y="4299603"/>
            <a:ext cx="2347209" cy="312234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Подтвердить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858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ru-RU" b="1" dirty="0" smtClean="0"/>
              <a:t>Ваша почта создана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"/>
          <a:stretch/>
        </p:blipFill>
        <p:spPr>
          <a:xfrm>
            <a:off x="297180" y="1097280"/>
            <a:ext cx="11597640" cy="4876006"/>
          </a:xfrm>
        </p:spPr>
      </p:pic>
    </p:spTree>
    <p:extLst>
      <p:ext uri="{BB962C8B-B14F-4D97-AF65-F5344CB8AC3E}">
        <p14:creationId xmlns:p14="http://schemas.microsoft.com/office/powerpoint/2010/main" val="393220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779" y="123956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Поздравляем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вы успешно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создали  почту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mail.ru</a:t>
            </a:r>
            <a:endParaRPr lang="ru-RU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79" y="-250242"/>
            <a:ext cx="8782395" cy="49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Откройте любой браузер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1" r="80000" b="14632"/>
          <a:stretch/>
        </p:blipFill>
        <p:spPr>
          <a:xfrm>
            <a:off x="474606" y="1440028"/>
            <a:ext cx="2228789" cy="315412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4" t="47631" r="62097" b="13710"/>
          <a:stretch/>
        </p:blipFill>
        <p:spPr>
          <a:xfrm>
            <a:off x="2919726" y="1440029"/>
            <a:ext cx="2075493" cy="3154127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6" t="47631" r="23249" b="17765"/>
          <a:stretch/>
        </p:blipFill>
        <p:spPr>
          <a:xfrm>
            <a:off x="5211550" y="1440027"/>
            <a:ext cx="2444752" cy="3154127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1" t="48184" r="-830" b="14909"/>
          <a:stretch/>
        </p:blipFill>
        <p:spPr>
          <a:xfrm>
            <a:off x="7872633" y="1440027"/>
            <a:ext cx="2641215" cy="3154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90" y="4811536"/>
            <a:ext cx="3050472" cy="1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074" y="670593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chemeClr val="accent5">
                    <a:lumMod val="50000"/>
                  </a:schemeClr>
                </a:solidFill>
              </a:rPr>
              <a:t>Создание </a:t>
            </a:r>
            <a:endParaRPr lang="en-US" sz="8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8800" dirty="0">
                <a:solidFill>
                  <a:schemeClr val="accent5">
                    <a:lumMod val="50000"/>
                  </a:schemeClr>
                </a:solidFill>
              </a:rPr>
              <a:t>э</a:t>
            </a:r>
            <a:r>
              <a:rPr lang="ru-RU" sz="8800" dirty="0" smtClean="0">
                <a:solidFill>
                  <a:schemeClr val="accent5">
                    <a:lumMod val="50000"/>
                  </a:schemeClr>
                </a:solidFill>
              </a:rPr>
              <a:t>лектронной</a:t>
            </a:r>
            <a:r>
              <a:rPr lang="en-US" sz="8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8800" dirty="0" smtClean="0">
                <a:solidFill>
                  <a:schemeClr val="accent5">
                    <a:lumMod val="50000"/>
                  </a:schemeClr>
                </a:solidFill>
              </a:rPr>
              <a:t>почты на </a:t>
            </a:r>
            <a:endParaRPr lang="en-US" sz="8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2400" b="1" dirty="0" smtClean="0">
                <a:solidFill>
                  <a:schemeClr val="accent5">
                    <a:lumMod val="50000"/>
                  </a:schemeClr>
                </a:solidFill>
              </a:rPr>
              <a:t>@yandex.ru</a:t>
            </a:r>
            <a:endParaRPr lang="ru-RU" sz="1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274" y="-107202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Введите в адресной строке 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</a:rPr>
              <a:t>yandex.ru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7" b="7313"/>
          <a:stretch/>
        </p:blipFill>
        <p:spPr>
          <a:xfrm>
            <a:off x="216568" y="952182"/>
            <a:ext cx="11808344" cy="5400492"/>
          </a:xfrm>
        </p:spPr>
      </p:pic>
      <p:sp>
        <p:nvSpPr>
          <p:cNvPr id="5" name="Овал 4"/>
          <p:cNvSpPr/>
          <p:nvPr/>
        </p:nvSpPr>
        <p:spPr>
          <a:xfrm>
            <a:off x="1247274" y="1179497"/>
            <a:ext cx="1556084" cy="457200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803358" y="1391233"/>
            <a:ext cx="2698366" cy="16864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6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274" y="-107202"/>
            <a:ext cx="10515600" cy="1325563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Нажмите  «Завести почту»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" b="6324"/>
          <a:stretch/>
        </p:blipFill>
        <p:spPr>
          <a:xfrm>
            <a:off x="216568" y="952182"/>
            <a:ext cx="11546306" cy="5183923"/>
          </a:xfrm>
        </p:spPr>
      </p:pic>
      <p:sp>
        <p:nvSpPr>
          <p:cNvPr id="5" name="Овал 4"/>
          <p:cNvSpPr/>
          <p:nvPr/>
        </p:nvSpPr>
        <p:spPr>
          <a:xfrm>
            <a:off x="10206790" y="1498775"/>
            <a:ext cx="1556084" cy="1328646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4" idx="0"/>
          </p:cNvCxnSpPr>
          <p:nvPr/>
        </p:nvCxnSpPr>
        <p:spPr>
          <a:xfrm>
            <a:off x="5989721" y="952182"/>
            <a:ext cx="3932321" cy="1093186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1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863" y="485441"/>
            <a:ext cx="11081083" cy="59740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Пройдите регистрацию</a:t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7" y="784141"/>
            <a:ext cx="4377819" cy="597341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5" b="90000" l="10000" r="90000">
                        <a14:backgroundMark x1="30769" y1="70144" x2="31308" y2="77698"/>
                        <a14:backgroundMark x1="48385" y1="85612" x2="53231" y2="87698"/>
                        <a14:backgroundMark x1="24538" y1="43165" x2="23769" y2="45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9" y="4761327"/>
            <a:ext cx="2152211" cy="23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863" y="485441"/>
            <a:ext cx="11081083" cy="59740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Пройдите регистрацию</a:t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59" y="773038"/>
            <a:ext cx="3767223" cy="608496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082842"/>
            <a:ext cx="4527885" cy="11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/>
              <a:t>например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024689" y="1795876"/>
            <a:ext cx="2478506" cy="926431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5" b="90000" l="10000" r="90000">
                        <a14:backgroundMark x1="30769" y1="70144" x2="31308" y2="77698"/>
                        <a14:backgroundMark x1="48385" y1="85612" x2="53231" y2="87698"/>
                        <a14:backgroundMark x1="24538" y1="43165" x2="23769" y2="45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82" y="4773358"/>
            <a:ext cx="2152211" cy="230121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0294" y="3344508"/>
            <a:ext cx="3048563" cy="2118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/>
              <a:t>Указываете номер сотового телефона и нажимаете на кнопку</a:t>
            </a:r>
          </a:p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 </a:t>
            </a:r>
          </a:p>
          <a:p>
            <a:pPr algn="ctr"/>
            <a:r>
              <a:rPr lang="ru-RU" sz="1800" b="1" dirty="0" smtClean="0"/>
              <a:t>после чего на ваш телефон придет смс с кодом.</a:t>
            </a:r>
          </a:p>
          <a:p>
            <a:pPr algn="ctr"/>
            <a:r>
              <a:rPr lang="ru-RU" sz="1800" b="1" dirty="0" smtClean="0"/>
              <a:t>Вводите код и нажимаете на кнопку</a:t>
            </a:r>
          </a:p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720" y="5325441"/>
            <a:ext cx="243451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dirty="0"/>
              <a:t>«Зарегистрироваться»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4916" y="3826622"/>
            <a:ext cx="24193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«</a:t>
            </a:r>
            <a:r>
              <a:rPr lang="ru-RU" b="1" dirty="0" smtClean="0"/>
              <a:t>подтвердить номер»</a:t>
            </a:r>
            <a:endParaRPr lang="ru-RU" b="1" dirty="0"/>
          </a:p>
        </p:txBody>
      </p:sp>
      <p:cxnSp>
        <p:nvCxnSpPr>
          <p:cNvPr id="13" name="Прямая со стрелкой 12"/>
          <p:cNvCxnSpPr>
            <a:stCxn id="11" idx="3"/>
          </p:cNvCxnSpPr>
          <p:nvPr/>
        </p:nvCxnSpPr>
        <p:spPr>
          <a:xfrm flipV="1">
            <a:off x="3334233" y="4557094"/>
            <a:ext cx="1333659" cy="953013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136736" y="4157212"/>
            <a:ext cx="1391149" cy="104801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7589438" y="3290432"/>
            <a:ext cx="3907033" cy="97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/>
              <a:t>Выбираете свободный </a:t>
            </a:r>
            <a:endParaRPr lang="en-US" sz="1800" b="1" dirty="0" smtClean="0"/>
          </a:p>
          <a:p>
            <a:pPr algn="ctr"/>
            <a:endParaRPr lang="en-US" sz="1800" b="1" dirty="0" smtClean="0"/>
          </a:p>
          <a:p>
            <a:pPr algn="ctr"/>
            <a:r>
              <a:rPr lang="ru-RU" sz="1800" b="1" dirty="0" smtClean="0"/>
              <a:t>из </a:t>
            </a:r>
            <a:r>
              <a:rPr lang="ru-RU" sz="1800" b="1" dirty="0" smtClean="0"/>
              <a:t>списка</a:t>
            </a:r>
          </a:p>
          <a:p>
            <a:pPr algn="ctr"/>
            <a:r>
              <a:rPr lang="ru-RU" sz="1800" b="1" dirty="0"/>
              <a:t>и</a:t>
            </a:r>
            <a:r>
              <a:rPr lang="ru-RU" sz="1800" b="1" dirty="0" smtClean="0"/>
              <a:t> придумываете </a:t>
            </a:r>
            <a:endParaRPr lang="en-US" sz="1800" b="1" dirty="0" smtClean="0"/>
          </a:p>
          <a:p>
            <a:pPr algn="ctr"/>
            <a:r>
              <a:rPr lang="ru-RU" sz="1800" b="1" dirty="0" smtClean="0"/>
              <a:t>надежный</a:t>
            </a:r>
            <a:endParaRPr lang="en-US" sz="1800" b="1" dirty="0" smtClean="0"/>
          </a:p>
          <a:p>
            <a:pPr algn="ctr"/>
            <a:r>
              <a:rPr lang="ru-RU" sz="1800" b="1" dirty="0" smtClean="0"/>
              <a:t> </a:t>
            </a:r>
            <a:endParaRPr lang="en-US" sz="1800" b="1" dirty="0" smtClean="0"/>
          </a:p>
          <a:p>
            <a:pPr algn="ctr"/>
            <a:r>
              <a:rPr lang="ru-RU" sz="1800" b="1" dirty="0" smtClean="0"/>
              <a:t>свыше </a:t>
            </a:r>
            <a:r>
              <a:rPr lang="ru-RU" sz="1800" b="1" dirty="0" smtClean="0"/>
              <a:t>8 символов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29" y="790672"/>
            <a:ext cx="1635275" cy="1837161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7945772" y="4856482"/>
            <a:ext cx="3518153" cy="12608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Логин и пароль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вам следует записать в блокнот, чтобы не забыть для дальнейшего использования!!!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6488725" y="2444263"/>
            <a:ext cx="2648008" cy="731636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9249989" y="3045094"/>
            <a:ext cx="643126" cy="2616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/>
              <a:t>ЛОГИН </a:t>
            </a:r>
            <a:endParaRPr lang="en-US" sz="11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243578" y="4023172"/>
            <a:ext cx="655949" cy="2616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/>
              <a:t>пароль </a:t>
            </a:r>
            <a:endParaRPr lang="en-US" sz="11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6488725" y="3045094"/>
            <a:ext cx="2704636" cy="1094920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2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Ваша почта создана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1486934"/>
            <a:ext cx="11677786" cy="4388086"/>
          </a:xfrm>
        </p:spPr>
      </p:pic>
    </p:spTree>
    <p:extLst>
      <p:ext uri="{BB962C8B-B14F-4D97-AF65-F5344CB8AC3E}">
        <p14:creationId xmlns:p14="http://schemas.microsoft.com/office/powerpoint/2010/main" val="88576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333" y="86166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Поздравляем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вы успешно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создали почту</a:t>
            </a:r>
          </a:p>
          <a:p>
            <a:pPr marL="0" indent="0" algn="ctr">
              <a:buNone/>
            </a:pPr>
            <a:r>
              <a:rPr lang="ru-RU" sz="7200" dirty="0">
                <a:solidFill>
                  <a:schemeClr val="accent5">
                    <a:lumMod val="50000"/>
                  </a:schemeClr>
                </a:solidFill>
              </a:rPr>
              <a:t>н</a:t>
            </a: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а </a:t>
            </a:r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yandex.ru</a:t>
            </a:r>
            <a:endParaRPr lang="ru-RU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79" y="-250242"/>
            <a:ext cx="8782395" cy="4935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8" b="90000" l="10000" r="90000">
                        <a14:backgroundMark x1="24231" y1="41942" x2="23692" y2="47194"/>
                        <a14:backgroundMark x1="15538" y1="75755" x2="26385" y2="76259"/>
                        <a14:backgroundMark x1="46462" y1="83885" x2="53385" y2="87626"/>
                        <a14:backgroundMark x1="62615" y1="87914" x2="72846" y2="86259"/>
                        <a14:backgroundMark x1="69769" y1="76763" x2="70923" y2="76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473" y="2449171"/>
            <a:ext cx="4570558" cy="48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241</Words>
  <Application>Microsoft Office PowerPoint</Application>
  <PresentationFormat>Широкоэкранный</PresentationFormat>
  <Paragraphs>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Инструкция по созданию электронной почты  @yandex.ru @mail.ru </vt:lpstr>
      <vt:lpstr>Откройте любой браузер</vt:lpstr>
      <vt:lpstr>Презентация PowerPoint</vt:lpstr>
      <vt:lpstr>Введите в адресной строке yandex.ru</vt:lpstr>
      <vt:lpstr>Нажмите  «Завести почту»</vt:lpstr>
      <vt:lpstr>Пройдите регистрацию </vt:lpstr>
      <vt:lpstr>Пройдите регистрацию </vt:lpstr>
      <vt:lpstr>Ваша почта создана</vt:lpstr>
      <vt:lpstr>Презентация PowerPoint</vt:lpstr>
      <vt:lpstr>Презентация PowerPoint</vt:lpstr>
      <vt:lpstr>Откройте любой браузер</vt:lpstr>
      <vt:lpstr>Введите в адресной строке mail.ru</vt:lpstr>
      <vt:lpstr>Нажмите на кнопку «Регистрация»</vt:lpstr>
      <vt:lpstr>Пройдите регистрацию </vt:lpstr>
      <vt:lpstr>Пройдите регистрацию </vt:lpstr>
      <vt:lpstr>Если появится окно «Я не робот»</vt:lpstr>
      <vt:lpstr>Ваша почта создана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создания электронной почты</dc:title>
  <dc:creator>Пользователь Windows</dc:creator>
  <cp:lastModifiedBy>Пользователь Windows</cp:lastModifiedBy>
  <cp:revision>15</cp:revision>
  <dcterms:created xsi:type="dcterms:W3CDTF">2020-03-23T03:07:50Z</dcterms:created>
  <dcterms:modified xsi:type="dcterms:W3CDTF">2020-03-23T05:59:33Z</dcterms:modified>
</cp:coreProperties>
</file>